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3"/>
  </p:notesMasterIdLst>
  <p:sldIdLst>
    <p:sldId id="257" r:id="rId2"/>
  </p:sldIdLst>
  <p:sldSz cx="18003838" cy="25201563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46075" indent="236538" algn="l" rtl="0" eaLnBrk="0" fontAlgn="base" hangingPunct="0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96913" indent="473075" algn="l" rtl="0" eaLnBrk="0" fontAlgn="base" hangingPunct="0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047750" indent="708025" algn="l" rtl="0" eaLnBrk="0" fontAlgn="base" hangingPunct="0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397000" indent="944563" algn="l" rtl="0" eaLnBrk="0" fontAlgn="base" hangingPunct="0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03">
          <p15:clr>
            <a:srgbClr val="A4A3A4"/>
          </p15:clr>
        </p15:guide>
        <p15:guide id="2" orient="horz" pos="15462">
          <p15:clr>
            <a:srgbClr val="A4A3A4"/>
          </p15:clr>
        </p15:guide>
        <p15:guide id="3" orient="horz" pos="1644">
          <p15:clr>
            <a:srgbClr val="A4A3A4"/>
          </p15:clr>
        </p15:guide>
        <p15:guide id="4" pos="56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4747"/>
    <a:srgbClr val="FF1D1D"/>
    <a:srgbClr val="FF0000"/>
    <a:srgbClr val="118111"/>
    <a:srgbClr val="FFD347"/>
    <a:srgbClr val="F0C13E"/>
    <a:srgbClr val="EDB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 varScale="1">
        <p:scale>
          <a:sx n="20" d="100"/>
          <a:sy n="20" d="100"/>
        </p:scale>
        <p:origin x="2088" y="102"/>
      </p:cViewPr>
      <p:guideLst>
        <p:guide orient="horz" pos="3703"/>
        <p:guide orient="horz" pos="15462"/>
        <p:guide orient="horz" pos="1644"/>
        <p:guide pos="56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0900" y="692150"/>
            <a:ext cx="24749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AE91C03-86C6-4F9B-A4BD-BFAD2ECF8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86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346075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696913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0477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3970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1748376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98050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47725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97401" algn="l" defTabSz="69935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a-IR" smtClean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5E3F00-121E-42BA-BC9A-C0A6FEF0D3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77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480" y="4124425"/>
            <a:ext cx="13502879" cy="8773877"/>
          </a:xfrm>
        </p:spPr>
        <p:txBody>
          <a:bodyPr anchor="b"/>
          <a:lstStyle>
            <a:lvl1pPr algn="ctr">
              <a:defRPr sz="88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480" y="13236656"/>
            <a:ext cx="13502879" cy="6084542"/>
          </a:xfrm>
        </p:spPr>
        <p:txBody>
          <a:bodyPr/>
          <a:lstStyle>
            <a:lvl1pPr marL="0" indent="0" algn="ctr">
              <a:buNone/>
              <a:defRPr sz="3544"/>
            </a:lvl1pPr>
            <a:lvl2pPr marL="675147" indent="0" algn="ctr">
              <a:buNone/>
              <a:defRPr sz="2953"/>
            </a:lvl2pPr>
            <a:lvl3pPr marL="1350294" indent="0" algn="ctr">
              <a:buNone/>
              <a:defRPr sz="2658"/>
            </a:lvl3pPr>
            <a:lvl4pPr marL="2025442" indent="0" algn="ctr">
              <a:buNone/>
              <a:defRPr sz="2363"/>
            </a:lvl4pPr>
            <a:lvl5pPr marL="2700589" indent="0" algn="ctr">
              <a:buNone/>
              <a:defRPr sz="2363"/>
            </a:lvl5pPr>
            <a:lvl6pPr marL="3375736" indent="0" algn="ctr">
              <a:buNone/>
              <a:defRPr sz="2363"/>
            </a:lvl6pPr>
            <a:lvl7pPr marL="4050883" indent="0" algn="ctr">
              <a:buNone/>
              <a:defRPr sz="2363"/>
            </a:lvl7pPr>
            <a:lvl8pPr marL="4726031" indent="0" algn="ctr">
              <a:buNone/>
              <a:defRPr sz="2363"/>
            </a:lvl8pPr>
            <a:lvl9pPr marL="5401178" indent="0" algn="ctr">
              <a:buNone/>
              <a:defRPr sz="2363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81E50-B6F6-4303-A901-0E8529925DB6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788D5-9E1E-4E21-B03E-320437250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8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F75A-5F35-41DA-8AB7-DAC4685E4378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455A0-17C0-4331-93A0-F41D32268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9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3996" y="1341750"/>
            <a:ext cx="3882078" cy="213571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764" y="1341750"/>
            <a:ext cx="11421185" cy="213571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F4AF8-0CBE-43AE-A4C5-D0362F442796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D858C-B33B-4F1D-B485-BBBF8A1C5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1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99E3A-3515-4484-8AA7-83987BCEA264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3F5D5-857F-4788-92E2-B35782344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0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387" y="6282894"/>
            <a:ext cx="15528310" cy="10483148"/>
          </a:xfrm>
        </p:spPr>
        <p:txBody>
          <a:bodyPr anchor="b"/>
          <a:lstStyle>
            <a:lvl1pPr>
              <a:defRPr sz="88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387" y="16865216"/>
            <a:ext cx="15528310" cy="5512840"/>
          </a:xfrm>
        </p:spPr>
        <p:txBody>
          <a:bodyPr/>
          <a:lstStyle>
            <a:lvl1pPr marL="0" indent="0">
              <a:buNone/>
              <a:defRPr sz="3544">
                <a:solidFill>
                  <a:schemeClr val="tx1">
                    <a:tint val="75000"/>
                  </a:schemeClr>
                </a:solidFill>
              </a:defRPr>
            </a:lvl1pPr>
            <a:lvl2pPr marL="675147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294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442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4pPr>
            <a:lvl5pPr marL="2700589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5pPr>
            <a:lvl6pPr marL="3375736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6pPr>
            <a:lvl7pPr marL="4050883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7pPr>
            <a:lvl8pPr marL="4726031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8pPr>
            <a:lvl9pPr marL="5401178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71613-8EA0-426F-BE37-58CD47B7604C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CBB45-C8CD-44FD-BE29-E2528EA9D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7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764" y="6708750"/>
            <a:ext cx="7651631" cy="15990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4443" y="6708750"/>
            <a:ext cx="7651631" cy="15990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F1DC-B478-4338-8FA8-9F241D071AB4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363A-036B-4B1D-A27D-DEFBA4686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5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109" y="1341752"/>
            <a:ext cx="15528310" cy="4871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0109" y="6177885"/>
            <a:ext cx="7616467" cy="3027686"/>
          </a:xfrm>
        </p:spPr>
        <p:txBody>
          <a:bodyPr anchor="b"/>
          <a:lstStyle>
            <a:lvl1pPr marL="0" indent="0">
              <a:buNone/>
              <a:defRPr sz="3544" b="1"/>
            </a:lvl1pPr>
            <a:lvl2pPr marL="675147" indent="0">
              <a:buNone/>
              <a:defRPr sz="2953" b="1"/>
            </a:lvl2pPr>
            <a:lvl3pPr marL="1350294" indent="0">
              <a:buNone/>
              <a:defRPr sz="2658" b="1"/>
            </a:lvl3pPr>
            <a:lvl4pPr marL="2025442" indent="0">
              <a:buNone/>
              <a:defRPr sz="2363" b="1"/>
            </a:lvl4pPr>
            <a:lvl5pPr marL="2700589" indent="0">
              <a:buNone/>
              <a:defRPr sz="2363" b="1"/>
            </a:lvl5pPr>
            <a:lvl6pPr marL="3375736" indent="0">
              <a:buNone/>
              <a:defRPr sz="2363" b="1"/>
            </a:lvl6pPr>
            <a:lvl7pPr marL="4050883" indent="0">
              <a:buNone/>
              <a:defRPr sz="2363" b="1"/>
            </a:lvl7pPr>
            <a:lvl8pPr marL="4726031" indent="0">
              <a:buNone/>
              <a:defRPr sz="2363" b="1"/>
            </a:lvl8pPr>
            <a:lvl9pPr marL="5401178" indent="0">
              <a:buNone/>
              <a:defRPr sz="23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40109" y="9205571"/>
            <a:ext cx="7616467" cy="13540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4443" y="6177885"/>
            <a:ext cx="7653976" cy="3027686"/>
          </a:xfrm>
        </p:spPr>
        <p:txBody>
          <a:bodyPr anchor="b"/>
          <a:lstStyle>
            <a:lvl1pPr marL="0" indent="0">
              <a:buNone/>
              <a:defRPr sz="3544" b="1"/>
            </a:lvl1pPr>
            <a:lvl2pPr marL="675147" indent="0">
              <a:buNone/>
              <a:defRPr sz="2953" b="1"/>
            </a:lvl2pPr>
            <a:lvl3pPr marL="1350294" indent="0">
              <a:buNone/>
              <a:defRPr sz="2658" b="1"/>
            </a:lvl3pPr>
            <a:lvl4pPr marL="2025442" indent="0">
              <a:buNone/>
              <a:defRPr sz="2363" b="1"/>
            </a:lvl4pPr>
            <a:lvl5pPr marL="2700589" indent="0">
              <a:buNone/>
              <a:defRPr sz="2363" b="1"/>
            </a:lvl5pPr>
            <a:lvl6pPr marL="3375736" indent="0">
              <a:buNone/>
              <a:defRPr sz="2363" b="1"/>
            </a:lvl6pPr>
            <a:lvl7pPr marL="4050883" indent="0">
              <a:buNone/>
              <a:defRPr sz="2363" b="1"/>
            </a:lvl7pPr>
            <a:lvl8pPr marL="4726031" indent="0">
              <a:buNone/>
              <a:defRPr sz="2363" b="1"/>
            </a:lvl8pPr>
            <a:lvl9pPr marL="5401178" indent="0">
              <a:buNone/>
              <a:defRPr sz="236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4443" y="9205571"/>
            <a:ext cx="7653976" cy="13540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988ED-16E9-45D4-804D-D9190A1EFA99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EFB01-6E46-4E51-B203-33AD3A190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22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5581C-593A-4FC3-A733-317E7D7E9592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ED1B8-D654-4574-8E96-1A8E33D384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8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BF997-5F56-4A4F-92AA-BD4A5E4ECEBA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B3B18-6A11-48EF-9F5C-EBCEE0B50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2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110" y="1680104"/>
            <a:ext cx="5806706" cy="5880365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3976" y="3628560"/>
            <a:ext cx="9114443" cy="17909444"/>
          </a:xfrm>
        </p:spPr>
        <p:txBody>
          <a:bodyPr/>
          <a:lstStyle>
            <a:lvl1pPr>
              <a:defRPr sz="4725"/>
            </a:lvl1pPr>
            <a:lvl2pPr>
              <a:defRPr sz="4135"/>
            </a:lvl2pPr>
            <a:lvl3pPr>
              <a:defRPr sz="3544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110" y="7560469"/>
            <a:ext cx="5806706" cy="14006704"/>
          </a:xfrm>
        </p:spPr>
        <p:txBody>
          <a:bodyPr/>
          <a:lstStyle>
            <a:lvl1pPr marL="0" indent="0">
              <a:buNone/>
              <a:defRPr sz="2363"/>
            </a:lvl1pPr>
            <a:lvl2pPr marL="675147" indent="0">
              <a:buNone/>
              <a:defRPr sz="2067"/>
            </a:lvl2pPr>
            <a:lvl3pPr marL="1350294" indent="0">
              <a:buNone/>
              <a:defRPr sz="1772"/>
            </a:lvl3pPr>
            <a:lvl4pPr marL="2025442" indent="0">
              <a:buNone/>
              <a:defRPr sz="1477"/>
            </a:lvl4pPr>
            <a:lvl5pPr marL="2700589" indent="0">
              <a:buNone/>
              <a:defRPr sz="1477"/>
            </a:lvl5pPr>
            <a:lvl6pPr marL="3375736" indent="0">
              <a:buNone/>
              <a:defRPr sz="1477"/>
            </a:lvl6pPr>
            <a:lvl7pPr marL="4050883" indent="0">
              <a:buNone/>
              <a:defRPr sz="1477"/>
            </a:lvl7pPr>
            <a:lvl8pPr marL="4726031" indent="0">
              <a:buNone/>
              <a:defRPr sz="1477"/>
            </a:lvl8pPr>
            <a:lvl9pPr marL="5401178" indent="0">
              <a:buNone/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68575-9E1F-41E0-8564-80D5880B7D9B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7A28B-079D-4121-B98C-A7B7EAA81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5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110" y="1680104"/>
            <a:ext cx="5806706" cy="5880365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53976" y="3628560"/>
            <a:ext cx="9114443" cy="17909444"/>
          </a:xfrm>
        </p:spPr>
        <p:txBody>
          <a:bodyPr/>
          <a:lstStyle>
            <a:lvl1pPr marL="0" indent="0">
              <a:buNone/>
              <a:defRPr sz="4725"/>
            </a:lvl1pPr>
            <a:lvl2pPr marL="675147" indent="0">
              <a:buNone/>
              <a:defRPr sz="4135"/>
            </a:lvl2pPr>
            <a:lvl3pPr marL="1350294" indent="0">
              <a:buNone/>
              <a:defRPr sz="3544"/>
            </a:lvl3pPr>
            <a:lvl4pPr marL="2025442" indent="0">
              <a:buNone/>
              <a:defRPr sz="2953"/>
            </a:lvl4pPr>
            <a:lvl5pPr marL="2700589" indent="0">
              <a:buNone/>
              <a:defRPr sz="2953"/>
            </a:lvl5pPr>
            <a:lvl6pPr marL="3375736" indent="0">
              <a:buNone/>
              <a:defRPr sz="2953"/>
            </a:lvl6pPr>
            <a:lvl7pPr marL="4050883" indent="0">
              <a:buNone/>
              <a:defRPr sz="2953"/>
            </a:lvl7pPr>
            <a:lvl8pPr marL="4726031" indent="0">
              <a:buNone/>
              <a:defRPr sz="2953"/>
            </a:lvl8pPr>
            <a:lvl9pPr marL="5401178" indent="0">
              <a:buNone/>
              <a:defRPr sz="295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0110" y="7560469"/>
            <a:ext cx="5806706" cy="14006704"/>
          </a:xfrm>
        </p:spPr>
        <p:txBody>
          <a:bodyPr/>
          <a:lstStyle>
            <a:lvl1pPr marL="0" indent="0">
              <a:buNone/>
              <a:defRPr sz="2363"/>
            </a:lvl1pPr>
            <a:lvl2pPr marL="675147" indent="0">
              <a:buNone/>
              <a:defRPr sz="2067"/>
            </a:lvl2pPr>
            <a:lvl3pPr marL="1350294" indent="0">
              <a:buNone/>
              <a:defRPr sz="1772"/>
            </a:lvl3pPr>
            <a:lvl4pPr marL="2025442" indent="0">
              <a:buNone/>
              <a:defRPr sz="1477"/>
            </a:lvl4pPr>
            <a:lvl5pPr marL="2700589" indent="0">
              <a:buNone/>
              <a:defRPr sz="1477"/>
            </a:lvl5pPr>
            <a:lvl6pPr marL="3375736" indent="0">
              <a:buNone/>
              <a:defRPr sz="1477"/>
            </a:lvl6pPr>
            <a:lvl7pPr marL="4050883" indent="0">
              <a:buNone/>
              <a:defRPr sz="1477"/>
            </a:lvl7pPr>
            <a:lvl8pPr marL="4726031" indent="0">
              <a:buNone/>
              <a:defRPr sz="1477"/>
            </a:lvl8pPr>
            <a:lvl9pPr marL="5401178" indent="0">
              <a:buNone/>
              <a:defRPr sz="147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1A1AF-5966-49F2-B3BF-1F5CDC7E228A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2643F-9A14-4927-8E47-87981DED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4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8250" y="1341438"/>
            <a:ext cx="15527338" cy="4872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8250" y="6708775"/>
            <a:ext cx="15527338" cy="15990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8250" y="23358475"/>
            <a:ext cx="4049713" cy="1341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772" smtClean="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A111F78-6DBA-4BDC-AA4C-FF3661BC7A4A}" type="datetimeFigureOut">
              <a:rPr lang="en-US"/>
              <a:pPr>
                <a:defRPr/>
              </a:pPr>
              <a:t>10/12/2019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4238" y="23358475"/>
            <a:ext cx="6075362" cy="1341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772" dirty="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5875" y="23358475"/>
            <a:ext cx="4049713" cy="13414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772" smtClean="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EE0DDC-0488-4EF7-9EF1-DB16E301EED8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31" name="Object 1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7575" y="24815800"/>
            <a:ext cx="3697288" cy="12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2pPr>
      <a:lvl3pPr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3pPr>
      <a:lvl4pPr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4pPr>
      <a:lvl5pPr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349375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336550" indent="-336550" algn="l" defTabSz="1349375" rtl="0" fontAlgn="base">
        <a:lnSpc>
          <a:spcPct val="90000"/>
        </a:lnSpc>
        <a:spcBef>
          <a:spcPts val="1475"/>
        </a:spcBef>
        <a:spcAft>
          <a:spcPct val="0"/>
        </a:spcAft>
        <a:buFont typeface="Arial" panose="020B0604020202020204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336550" algn="l" defTabSz="1349375" rtl="0" fontAlgn="base">
        <a:lnSpc>
          <a:spcPct val="90000"/>
        </a:lnSpc>
        <a:spcBef>
          <a:spcPts val="738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687513" indent="-336550" algn="l" defTabSz="1349375" rtl="0" fontAlgn="base">
        <a:lnSpc>
          <a:spcPct val="90000"/>
        </a:lnSpc>
        <a:spcBef>
          <a:spcPts val="738"/>
        </a:spcBef>
        <a:spcAft>
          <a:spcPct val="0"/>
        </a:spcAft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362200" indent="-336550" algn="l" defTabSz="1349375" rtl="0" fontAlgn="base">
        <a:lnSpc>
          <a:spcPct val="90000"/>
        </a:lnSpc>
        <a:spcBef>
          <a:spcPts val="738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3036888" indent="-336550" algn="l" defTabSz="1349375" rtl="0" fontAlgn="base">
        <a:lnSpc>
          <a:spcPct val="90000"/>
        </a:lnSpc>
        <a:spcBef>
          <a:spcPts val="738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713310" indent="-337574" algn="l" defTabSz="1350294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8457" indent="-337574" algn="l" defTabSz="1350294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3604" indent="-337574" algn="l" defTabSz="1350294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8752" indent="-337574" algn="l" defTabSz="1350294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147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294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442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589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736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883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6031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1178" algn="l" defTabSz="1350294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784225" y="4978400"/>
            <a:ext cx="16502063" cy="19535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Rounded Rectangle 39"/>
          <p:cNvSpPr/>
          <p:nvPr/>
        </p:nvSpPr>
        <p:spPr bwMode="auto">
          <a:xfrm>
            <a:off x="3557588" y="11496675"/>
            <a:ext cx="5151437" cy="72707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defTabSz="4483663" eaLnBrk="1" hangingPunct="1">
              <a:defRPr/>
            </a:pPr>
            <a:endParaRPr lang="en-US" sz="8900" dirty="0">
              <a:latin typeface="Arial" charset="0"/>
              <a:cs typeface="+mn-cs"/>
            </a:endParaRPr>
          </a:p>
        </p:txBody>
      </p:sp>
      <p:sp>
        <p:nvSpPr>
          <p:cNvPr id="14340" name="Text Box 103"/>
          <p:cNvSpPr txBox="1">
            <a:spLocks noChangeArrowheads="1"/>
          </p:cNvSpPr>
          <p:nvPr/>
        </p:nvSpPr>
        <p:spPr bwMode="auto">
          <a:xfrm>
            <a:off x="3452813" y="11588750"/>
            <a:ext cx="49498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231" tIns="58615" rIns="117231" bIns="58615">
            <a:spAutoFit/>
          </a:bodyPr>
          <a:lstStyle>
            <a:lvl1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 b="1">
                <a:cs typeface="B Mitra" panose="00000400000000000000" pitchFamily="2" charset="-78"/>
              </a:rPr>
              <a:t>یافته‌های پژوهش (نمودار، تصویر و...)</a:t>
            </a:r>
            <a:endParaRPr lang="en-US" sz="2800" b="1">
              <a:cs typeface="B Mitra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12961938" y="6962775"/>
            <a:ext cx="3833812" cy="665163"/>
          </a:xfrm>
          <a:prstGeom prst="roundRect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defTabSz="4483663" eaLnBrk="1" hangingPunct="1">
              <a:defRPr/>
            </a:pPr>
            <a:endParaRPr lang="en-US" sz="8900" dirty="0">
              <a:latin typeface="Arial" charset="0"/>
              <a:cs typeface="+mn-cs"/>
            </a:endParaRPr>
          </a:p>
        </p:txBody>
      </p:sp>
      <p:sp>
        <p:nvSpPr>
          <p:cNvPr id="14342" name="Text Box 220"/>
          <p:cNvSpPr txBox="1">
            <a:spLocks noChangeArrowheads="1"/>
          </p:cNvSpPr>
          <p:nvPr/>
        </p:nvSpPr>
        <p:spPr bwMode="auto">
          <a:xfrm>
            <a:off x="13950950" y="6970713"/>
            <a:ext cx="18542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231" tIns="58615" rIns="117231" bIns="58615">
            <a:spAutoFit/>
          </a:bodyPr>
          <a:lstStyle>
            <a:lvl1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fa-IR" sz="2800" b="1">
                <a:cs typeface="B Mitra" panose="00000400000000000000" pitchFamily="2" charset="-78"/>
              </a:rPr>
              <a:t>چکیده</a:t>
            </a:r>
            <a:endParaRPr lang="en-US" sz="2700" b="1">
              <a:cs typeface="B Mitra" panose="00000400000000000000" pitchFamily="2" charset="-78"/>
            </a:endParaRPr>
          </a:p>
        </p:txBody>
      </p:sp>
      <p:sp>
        <p:nvSpPr>
          <p:cNvPr id="44" name="Rounded Rectangle 43"/>
          <p:cNvSpPr/>
          <p:nvPr/>
        </p:nvSpPr>
        <p:spPr bwMode="auto">
          <a:xfrm>
            <a:off x="11972925" y="11520488"/>
            <a:ext cx="5151438" cy="728662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defTabSz="4483663" eaLnBrk="1" hangingPunct="1">
              <a:defRPr/>
            </a:pPr>
            <a:endParaRPr lang="en-US" sz="8900" dirty="0">
              <a:latin typeface="Arial" charset="0"/>
              <a:cs typeface="+mn-cs"/>
            </a:endParaRPr>
          </a:p>
        </p:txBody>
      </p:sp>
      <p:sp>
        <p:nvSpPr>
          <p:cNvPr id="14344" name="Text Box 103"/>
          <p:cNvSpPr txBox="1">
            <a:spLocks noChangeArrowheads="1"/>
          </p:cNvSpPr>
          <p:nvPr/>
        </p:nvSpPr>
        <p:spPr bwMode="auto">
          <a:xfrm>
            <a:off x="12961938" y="11563350"/>
            <a:ext cx="314801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231" tIns="58615" rIns="117231" bIns="58615">
            <a:spAutoFit/>
          </a:bodyPr>
          <a:lstStyle>
            <a:lvl1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 b="1">
                <a:cs typeface="B Mitra" panose="00000400000000000000" pitchFamily="2" charset="-78"/>
              </a:rPr>
              <a:t>مقدمه یا بیان مسئله</a:t>
            </a:r>
            <a:endParaRPr lang="en-US" sz="2800" b="1">
              <a:cs typeface="B Mitra" panose="00000400000000000000" pitchFamily="2" charset="-78"/>
            </a:endParaRPr>
          </a:p>
        </p:txBody>
      </p:sp>
      <p:sp>
        <p:nvSpPr>
          <p:cNvPr id="46" name="Rounded Rectangle 45"/>
          <p:cNvSpPr/>
          <p:nvPr/>
        </p:nvSpPr>
        <p:spPr bwMode="auto">
          <a:xfrm>
            <a:off x="3452813" y="17922875"/>
            <a:ext cx="5149850" cy="72707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defTabSz="4483663" eaLnBrk="1" hangingPunct="1">
              <a:defRPr/>
            </a:pPr>
            <a:endParaRPr lang="en-US" sz="8900" dirty="0">
              <a:latin typeface="Arial" charset="0"/>
              <a:cs typeface="+mn-cs"/>
            </a:endParaRPr>
          </a:p>
        </p:txBody>
      </p:sp>
      <p:sp>
        <p:nvSpPr>
          <p:cNvPr id="14346" name="Text Box 183"/>
          <p:cNvSpPr txBox="1">
            <a:spLocks noChangeArrowheads="1"/>
          </p:cNvSpPr>
          <p:nvPr/>
        </p:nvSpPr>
        <p:spPr bwMode="auto">
          <a:xfrm>
            <a:off x="4138613" y="17986375"/>
            <a:ext cx="38576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231" tIns="58615" rIns="117231" bIns="58615">
            <a:spAutoFit/>
          </a:bodyPr>
          <a:lstStyle>
            <a:lvl1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 b="1">
                <a:cs typeface="B Mitra" panose="00000400000000000000" pitchFamily="2" charset="-78"/>
              </a:rPr>
              <a:t>نتیجه گیری و پیشنهادات</a:t>
            </a:r>
            <a:endParaRPr lang="en-US" sz="2800" b="1">
              <a:cs typeface="B Mitra" panose="00000400000000000000" pitchFamily="2" charset="-78"/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11887200" y="19478625"/>
            <a:ext cx="5151438" cy="728663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defTabSz="4483663" eaLnBrk="1" hangingPunct="1">
              <a:defRPr/>
            </a:pPr>
            <a:endParaRPr lang="en-US" sz="8900" dirty="0">
              <a:latin typeface="Arial" charset="0"/>
              <a:cs typeface="+mn-cs"/>
            </a:endParaRPr>
          </a:p>
        </p:txBody>
      </p:sp>
      <p:sp>
        <p:nvSpPr>
          <p:cNvPr id="14348" name="Text Box 165"/>
          <p:cNvSpPr txBox="1">
            <a:spLocks noChangeArrowheads="1"/>
          </p:cNvSpPr>
          <p:nvPr/>
        </p:nvSpPr>
        <p:spPr bwMode="auto">
          <a:xfrm>
            <a:off x="11938000" y="19507200"/>
            <a:ext cx="3817938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231" tIns="58615" rIns="117231" bIns="58615">
            <a:spAutoFit/>
          </a:bodyPr>
          <a:lstStyle>
            <a:lvl1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 b="1">
                <a:cs typeface="B Mitra" panose="00000400000000000000" pitchFamily="2" charset="-78"/>
              </a:rPr>
              <a:t>مواد و روش تحقیق</a:t>
            </a:r>
            <a:endParaRPr lang="en-US" sz="2800" b="1">
              <a:cs typeface="B Mitra" panose="00000400000000000000" pitchFamily="2" charset="-78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3557588" y="22501225"/>
            <a:ext cx="5151437" cy="727075"/>
          </a:xfrm>
          <a:prstGeom prst="roundRect">
            <a:avLst/>
          </a:prstGeom>
          <a:solidFill>
            <a:srgbClr val="00B05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anchor="ctr"/>
          <a:lstStyle/>
          <a:p>
            <a:pPr algn="ctr" defTabSz="4483663" eaLnBrk="1" hangingPunct="1">
              <a:defRPr/>
            </a:pPr>
            <a:endParaRPr lang="en-US" sz="8900" dirty="0">
              <a:latin typeface="Arial" charset="0"/>
              <a:cs typeface="+mn-cs"/>
            </a:endParaRPr>
          </a:p>
        </p:txBody>
      </p:sp>
      <p:sp>
        <p:nvSpPr>
          <p:cNvPr id="14350" name="Text Box 103"/>
          <p:cNvSpPr txBox="1">
            <a:spLocks noChangeArrowheads="1"/>
          </p:cNvSpPr>
          <p:nvPr/>
        </p:nvSpPr>
        <p:spPr bwMode="auto">
          <a:xfrm>
            <a:off x="3305175" y="22567900"/>
            <a:ext cx="3149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231" tIns="58615" rIns="117231" bIns="58615">
            <a:spAutoFit/>
          </a:bodyPr>
          <a:lstStyle>
            <a:lvl1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2674938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defTabSz="2674938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 eaLnBrk="1" hangingPunct="1">
              <a:spcBef>
                <a:spcPct val="50000"/>
              </a:spcBef>
            </a:pPr>
            <a:r>
              <a:rPr lang="fa-IR" sz="2800" b="1">
                <a:cs typeface="B Mitra" panose="00000400000000000000" pitchFamily="2" charset="-78"/>
              </a:rPr>
              <a:t>منابع</a:t>
            </a:r>
            <a:endParaRPr lang="en-US" sz="2800" b="1">
              <a:cs typeface="B Mitra" panose="00000400000000000000" pitchFamily="2" charset="-78"/>
            </a:endParaRPr>
          </a:p>
        </p:txBody>
      </p:sp>
      <p:sp>
        <p:nvSpPr>
          <p:cNvPr id="14351" name="TextBox 60"/>
          <p:cNvSpPr txBox="1">
            <a:spLocks noChangeArrowheads="1"/>
          </p:cNvSpPr>
          <p:nvPr/>
        </p:nvSpPr>
        <p:spPr bwMode="auto">
          <a:xfrm>
            <a:off x="1947863" y="5070475"/>
            <a:ext cx="13311187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928" tIns="34964" rIns="69928" bIns="34964">
            <a:spAutoFit/>
          </a:bodyPr>
          <a:lstStyle/>
          <a:p>
            <a:pPr algn="ctr" rtl="1" eaLnBrk="1" hangingPunct="1">
              <a:spcAft>
                <a:spcPts val="1525"/>
              </a:spcAft>
            </a:pPr>
            <a:r>
              <a:rPr lang="fa-IR" sz="3700">
                <a:cs typeface="B Titr" panose="00000700000000000000" pitchFamily="2" charset="-78"/>
              </a:rPr>
              <a:t>عنوان </a:t>
            </a:r>
            <a:r>
              <a:rPr lang="en-US" sz="3700">
                <a:cs typeface="B Titr" panose="00000700000000000000" pitchFamily="2" charset="-78"/>
              </a:rPr>
              <a:t>…………………………………………….</a:t>
            </a:r>
          </a:p>
        </p:txBody>
      </p:sp>
      <p:sp>
        <p:nvSpPr>
          <p:cNvPr id="14352" name="TextBox 61"/>
          <p:cNvSpPr txBox="1">
            <a:spLocks noChangeArrowheads="1"/>
          </p:cNvSpPr>
          <p:nvPr/>
        </p:nvSpPr>
        <p:spPr bwMode="auto">
          <a:xfrm>
            <a:off x="1216025" y="7713663"/>
            <a:ext cx="156083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928" tIns="34964" rIns="69928" bIns="34964">
            <a:spAutoFit/>
          </a:bodyPr>
          <a:lstStyle>
            <a:lvl1pPr marL="171450"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54200" indent="944563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11400" indent="944563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8600" indent="944563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25800" indent="944563" eaLnBrk="0" fontAlgn="base" hangingPunct="0">
              <a:spcBef>
                <a:spcPct val="0"/>
              </a:spcBef>
              <a:spcAft>
                <a:spcPct val="0"/>
              </a:spcAft>
              <a:defRPr sz="53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ar-SA" sz="2000">
                <a:cs typeface="B Nazanin" panose="00000400000000000000" pitchFamily="2" charset="-78"/>
              </a:rPr>
              <a:t>به</a:t>
            </a:r>
            <a:r>
              <a:rPr lang="fa-IR" sz="2000">
                <a:cs typeface="B Nazanin" panose="00000400000000000000" pitchFamily="2" charset="-78"/>
              </a:rPr>
              <a:t>‌</a:t>
            </a:r>
            <a:r>
              <a:rPr lang="ar-SA" sz="2000">
                <a:cs typeface="B Nazanin" panose="00000400000000000000" pitchFamily="2" charset="-78"/>
              </a:rPr>
              <a:t>منظور يكسان</a:t>
            </a:r>
            <a:r>
              <a:rPr lang="fa-IR" sz="2000">
                <a:cs typeface="B Nazanin" panose="00000400000000000000" pitchFamily="2" charset="-78"/>
              </a:rPr>
              <a:t>‌</a:t>
            </a:r>
            <a:r>
              <a:rPr lang="ar-SA" sz="2000">
                <a:cs typeface="B Nazanin" panose="00000400000000000000" pitchFamily="2" charset="-78"/>
              </a:rPr>
              <a:t>سازي مجموعه لازم است كه همة مقالات</a:t>
            </a:r>
            <a:r>
              <a:rPr lang="fa-IR" sz="2000">
                <a:cs typeface="B Nazanin" panose="00000400000000000000" pitchFamily="2" charset="-78"/>
              </a:rPr>
              <a:t> پوستری</a:t>
            </a:r>
            <a:r>
              <a:rPr lang="ar-SA" sz="2000">
                <a:cs typeface="B Nazanin" panose="00000400000000000000" pitchFamily="2" charset="-78"/>
              </a:rPr>
              <a:t> </a:t>
            </a:r>
            <a:r>
              <a:rPr lang="fa-IR" sz="2000">
                <a:cs typeface="B Nazanin" panose="00000400000000000000" pitchFamily="2" charset="-78"/>
              </a:rPr>
              <a:t>ب</a:t>
            </a:r>
            <a:r>
              <a:rPr lang="ar-SA" sz="2000">
                <a:cs typeface="B Nazanin" panose="00000400000000000000" pitchFamily="2" charset="-78"/>
              </a:rPr>
              <a:t>ا طرحي يكسان و كاملاً هماهنگ تهيه و تايپ شوند. </a:t>
            </a:r>
            <a:r>
              <a:rPr lang="fa-IR" sz="2000">
                <a:cs typeface="B Nazanin" panose="00000400000000000000" pitchFamily="2" charset="-78"/>
              </a:rPr>
              <a:t>(رنگ‌بندی، جانمایی مطالب، دو ستونه بودن و اندازه ستون‌های چپ و راست و ...). </a:t>
            </a:r>
            <a:r>
              <a:rPr lang="ar-SA" sz="2000">
                <a:cs typeface="B Nazanin" panose="00000400000000000000" pitchFamily="2" charset="-78"/>
              </a:rPr>
              <a:t>اين راهنما به نويسندگان كمك مي‌كند تا مقالة خود را با طرح مورد قبول </a:t>
            </a:r>
            <a:r>
              <a:rPr lang="fa-IR" sz="2000">
                <a:cs typeface="B Nazanin" panose="00000400000000000000" pitchFamily="2" charset="-78"/>
              </a:rPr>
              <a:t>همایش </a:t>
            </a:r>
            <a:r>
              <a:rPr lang="ar-SA" sz="2000">
                <a:cs typeface="B Nazanin" panose="00000400000000000000" pitchFamily="2" charset="-78"/>
              </a:rPr>
              <a:t>تهيه نمايند. توجه شود كه فرمت ظاهري اين راهنما و نگارش آن منطبق بر دستورالعمل مورد قبول کنفرانس است.</a:t>
            </a:r>
            <a:r>
              <a:rPr lang="en-US" sz="2000">
                <a:cs typeface="B Nazanin" panose="00000400000000000000" pitchFamily="2" charset="-78"/>
              </a:rPr>
              <a:t> 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fa-IR" sz="2000">
                <a:cs typeface="B Nazanin" panose="00000400000000000000" pitchFamily="2" charset="-78"/>
              </a:rPr>
              <a:t>اندازه پوستر باید 70 در 100 سانتیمتر باشد. ضروری است عنوان همایش و لوگوهای بالای پوستر حفظ شود و تغییر نکند. سایر زیباسازی ها در متن به شرط رعایت ساختار پیشنهادی زیر آزاد است. </a:t>
            </a:r>
            <a:r>
              <a:rPr lang="ar-SA" sz="2000">
                <a:cs typeface="B Nazanin" panose="00000400000000000000" pitchFamily="2" charset="-78"/>
              </a:rPr>
              <a:t>براي </a:t>
            </a:r>
            <a:r>
              <a:rPr lang="fa-IR" sz="2000">
                <a:cs typeface="B Nazanin" panose="00000400000000000000" pitchFamily="2" charset="-78"/>
              </a:rPr>
              <a:t>ساخت پوستر</a:t>
            </a:r>
            <a:r>
              <a:rPr lang="ar-SA" sz="2000">
                <a:cs typeface="B Nazanin" panose="00000400000000000000" pitchFamily="2" charset="-78"/>
              </a:rPr>
              <a:t>، فقط از نرم افزار مايكروسافت </a:t>
            </a:r>
            <a:r>
              <a:rPr lang="fa-IR" sz="2000">
                <a:cs typeface="B Nazanin" panose="00000400000000000000" pitchFamily="2" charset="-78"/>
              </a:rPr>
              <a:t>پاورپوینت </a:t>
            </a:r>
            <a:r>
              <a:rPr lang="ar-SA" sz="2000">
                <a:cs typeface="B Nazanin" panose="00000400000000000000" pitchFamily="2" charset="-78"/>
              </a:rPr>
              <a:t>نسخة </a:t>
            </a:r>
            <a:r>
              <a:rPr lang="fa-IR" sz="2000">
                <a:cs typeface="B Nazanin" panose="00000400000000000000" pitchFamily="2" charset="-78"/>
              </a:rPr>
              <a:t>2003 به بعد</a:t>
            </a:r>
            <a:r>
              <a:rPr lang="ar-SA" sz="2000">
                <a:cs typeface="B Nazanin" panose="00000400000000000000" pitchFamily="2" charset="-78"/>
              </a:rPr>
              <a:t> استفاده كنيد. عنوان همة بخش‌ها با قلم </a:t>
            </a:r>
            <a:r>
              <a:rPr lang="fa-IR" sz="2000">
                <a:cs typeface="B Nazanin" panose="00000400000000000000" pitchFamily="2" charset="-78"/>
              </a:rPr>
              <a:t> </a:t>
            </a:r>
            <a:r>
              <a:rPr lang="en-US" sz="1800">
                <a:cs typeface="B Nazanin" panose="00000400000000000000" pitchFamily="2" charset="-78"/>
              </a:rPr>
              <a:t>B Titr</a:t>
            </a:r>
            <a:r>
              <a:rPr lang="fa-IR" sz="1800">
                <a:cs typeface="B Nazanin" panose="00000400000000000000" pitchFamily="2" charset="-78"/>
              </a:rPr>
              <a:t> </a:t>
            </a:r>
            <a:r>
              <a:rPr lang="ar-SA" sz="2000">
                <a:cs typeface="B Nazanin" panose="00000400000000000000" pitchFamily="2" charset="-78"/>
              </a:rPr>
              <a:t>و اندازه </a:t>
            </a:r>
            <a:r>
              <a:rPr lang="en-US" sz="2000">
                <a:cs typeface="B Nazanin" panose="00000400000000000000" pitchFamily="2" charset="-78"/>
              </a:rPr>
              <a:t>pt. </a:t>
            </a:r>
            <a:r>
              <a:rPr lang="fa-IR" sz="2000">
                <a:cs typeface="B Nazanin" panose="00000400000000000000" pitchFamily="2" charset="-78"/>
              </a:rPr>
              <a:t>37 </a:t>
            </a:r>
            <a:r>
              <a:rPr lang="ar-SA" sz="2000">
                <a:cs typeface="B Nazanin" panose="00000400000000000000" pitchFamily="2" charset="-78"/>
              </a:rPr>
              <a:t>پررنگ و عنوان زيربخش‌ها با قلم </a:t>
            </a:r>
            <a:r>
              <a:rPr lang="en-US" sz="1800">
                <a:cs typeface="B Nazanin" panose="00000400000000000000" pitchFamily="2" charset="-78"/>
              </a:rPr>
              <a:t>B Nazanin</a:t>
            </a:r>
            <a:r>
              <a:rPr lang="fa-IR" sz="1800">
                <a:cs typeface="B Nazanin" panose="00000400000000000000" pitchFamily="2" charset="-78"/>
              </a:rPr>
              <a:t> </a:t>
            </a:r>
            <a:r>
              <a:rPr lang="ar-SA" sz="2000">
                <a:cs typeface="B Nazanin" panose="00000400000000000000" pitchFamily="2" charset="-78"/>
              </a:rPr>
              <a:t>و اندازه </a:t>
            </a:r>
            <a:r>
              <a:rPr lang="fa-IR" sz="2000">
                <a:cs typeface="B Nazanin" panose="00000400000000000000" pitchFamily="2" charset="-78"/>
              </a:rPr>
              <a:t>30 </a:t>
            </a:r>
            <a:r>
              <a:rPr lang="ar-SA" sz="2000">
                <a:cs typeface="B Nazanin" panose="00000400000000000000" pitchFamily="2" charset="-78"/>
              </a:rPr>
              <a:t>پررنگ تايپ شود. </a:t>
            </a:r>
            <a:r>
              <a:rPr lang="fa-IR" sz="2000">
                <a:cs typeface="B Nazanin" panose="00000400000000000000" pitchFamily="2" charset="-78"/>
              </a:rPr>
              <a:t>برای کلیه متون از حالت </a:t>
            </a:r>
            <a:r>
              <a:rPr lang="en-US" sz="1800">
                <a:cs typeface="B Nazanin" panose="00000400000000000000" pitchFamily="2" charset="-78"/>
              </a:rPr>
              <a:t>Justify</a:t>
            </a:r>
            <a:r>
              <a:rPr lang="fa-IR" sz="1800">
                <a:cs typeface="B Nazanin" panose="00000400000000000000" pitchFamily="2" charset="-78"/>
              </a:rPr>
              <a:t> </a:t>
            </a:r>
            <a:r>
              <a:rPr lang="fa-IR" sz="2000">
                <a:cs typeface="B Nazanin" panose="00000400000000000000" pitchFamily="2" charset="-78"/>
              </a:rPr>
              <a:t>و براي تدوين بخشهای لاتين نيز بايستي کليه موارد مندرج در اين دستورالعمل رعايت شود و برای نگارش بخش های لاتین بايد از قلم </a:t>
            </a:r>
            <a:r>
              <a:rPr lang="en-US" sz="1800">
                <a:cs typeface="B Nazanin" panose="00000400000000000000" pitchFamily="2" charset="-78"/>
              </a:rPr>
              <a:t>Times New Roman </a:t>
            </a:r>
            <a:r>
              <a:rPr lang="fa-IR" sz="1800">
                <a:cs typeface="B Nazanin" panose="00000400000000000000" pitchFamily="2" charset="-78"/>
              </a:rPr>
              <a:t> </a:t>
            </a:r>
            <a:r>
              <a:rPr lang="fa-IR" sz="2000">
                <a:cs typeface="B Nazanin" panose="00000400000000000000" pitchFamily="2" charset="-78"/>
              </a:rPr>
              <a:t>با اندازه فونت دو شماره کمتر از حالت فارسي </a:t>
            </a:r>
            <a:r>
              <a:rPr lang="fa-IR" sz="1800">
                <a:cs typeface="B Nazanin" panose="00000400000000000000" pitchFamily="2" charset="-78"/>
              </a:rPr>
              <a:t>استفاده شود. 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ar-SA" sz="2400" b="1">
                <a:cs typeface="B Nazanin" panose="00000400000000000000" pitchFamily="2" charset="-78"/>
              </a:rPr>
              <a:t>واژه</a:t>
            </a:r>
            <a:r>
              <a:rPr lang="fa-IR" sz="2400" b="1">
                <a:cs typeface="B Nazanin" panose="00000400000000000000" pitchFamily="2" charset="-78"/>
              </a:rPr>
              <a:t> ه</a:t>
            </a:r>
            <a:r>
              <a:rPr lang="ar-SA" sz="2400" b="1">
                <a:cs typeface="B Nazanin" panose="00000400000000000000" pitchFamily="2" charset="-78"/>
              </a:rPr>
              <a:t>ای کلیدی</a:t>
            </a:r>
            <a:r>
              <a:rPr lang="fa-IR" sz="2400" b="1">
                <a:cs typeface="B Nazanin" panose="00000400000000000000" pitchFamily="2" charset="-78"/>
              </a:rPr>
              <a:t> : .......، ........، </a:t>
            </a:r>
            <a:endParaRPr lang="en-US" sz="2400" b="1">
              <a:cs typeface="B Nazanin" panose="00000400000000000000" pitchFamily="2" charset="-78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736138" y="12407900"/>
            <a:ext cx="7023100" cy="122586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9928" tIns="34964" rIns="69928" bIns="34964">
            <a:spAutoFit/>
          </a:bodyPr>
          <a:lstStyle/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متن.....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</a:t>
            </a: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  <a:endParaRPr lang="en-US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en-US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en-US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</a:t>
            </a: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  <a:endParaRPr lang="en-US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en-US" sz="2400" dirty="0">
                <a:solidFill>
                  <a:schemeClr val="tx1"/>
                </a:solidFill>
                <a:cs typeface="B Nazanin" pitchFamily="2" charset="-78"/>
              </a:rPr>
              <a:t>…..</a:t>
            </a:r>
          </a:p>
        </p:txBody>
      </p:sp>
      <p:sp>
        <p:nvSpPr>
          <p:cNvPr id="14354" name="Rectangle 69"/>
          <p:cNvSpPr>
            <a:spLocks noChangeArrowheads="1"/>
          </p:cNvSpPr>
          <p:nvPr/>
        </p:nvSpPr>
        <p:spPr bwMode="auto">
          <a:xfrm>
            <a:off x="5232400" y="5537200"/>
            <a:ext cx="7575550" cy="170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942" tIns="34971" rIns="69942" bIns="34971">
            <a:spAutoFit/>
          </a:bodyPr>
          <a:lstStyle/>
          <a:p>
            <a:pPr algn="ctr" rtl="1" eaLnBrk="1" hangingPunct="1">
              <a:spcAft>
                <a:spcPts val="1525"/>
              </a:spcAft>
            </a:pPr>
            <a:r>
              <a:rPr lang="fa-IR" sz="2800">
                <a:cs typeface="B Nazanin" panose="00000400000000000000" pitchFamily="2" charset="-78"/>
              </a:rPr>
              <a:t>نویسنده اول، نویسنده دوم، نویسنده سوم</a:t>
            </a:r>
          </a:p>
          <a:p>
            <a:pPr algn="ctr" rtl="1" eaLnBrk="1" hangingPunct="1"/>
            <a:r>
              <a:rPr lang="fa-IR" sz="2200">
                <a:cs typeface="B Nazanin" panose="00000400000000000000" pitchFamily="2" charset="-78"/>
              </a:rPr>
              <a:t>1- مشخصات نویسنده اول</a:t>
            </a:r>
          </a:p>
          <a:p>
            <a:pPr algn="ctr" rtl="1" eaLnBrk="1" hangingPunct="1"/>
            <a:r>
              <a:rPr lang="fa-IR" sz="2200">
                <a:cs typeface="B Nazanin" panose="00000400000000000000" pitchFamily="2" charset="-78"/>
              </a:rPr>
              <a:t>2- مشخصات نویسنده دوم</a:t>
            </a:r>
          </a:p>
          <a:p>
            <a:pPr algn="ctr" rtl="1" eaLnBrk="1" hangingPunct="1"/>
            <a:r>
              <a:rPr lang="fa-IR" sz="2200">
                <a:cs typeface="B Nazanin" panose="00000400000000000000" pitchFamily="2" charset="-78"/>
              </a:rPr>
              <a:t>3- مشخصات نویسنده سوم</a:t>
            </a:r>
            <a:endParaRPr lang="en-US" sz="2200">
              <a:cs typeface="B Nazanin" panose="00000400000000000000" pitchFamily="2" charset="-78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66813" y="12212638"/>
            <a:ext cx="7235825" cy="12136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69928" tIns="34964" rIns="69928" bIns="34964">
            <a:spAutoFit/>
          </a:bodyPr>
          <a:lstStyle/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</a:t>
            </a: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en-US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en-US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2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 .............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.............</a:t>
            </a:r>
          </a:p>
          <a:p>
            <a:pPr algn="just" rtl="1" eaLnBrk="1" hangingPunct="1">
              <a:defRPr/>
            </a:pPr>
            <a:r>
              <a:rPr lang="fa-IR" sz="2400" dirty="0">
                <a:solidFill>
                  <a:schemeClr val="tx1"/>
                </a:solidFill>
                <a:cs typeface="B Nazanin" pitchFamily="2" charset="-78"/>
              </a:rPr>
              <a:t>......</a:t>
            </a: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................</a:t>
            </a: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...................</a:t>
            </a:r>
          </a:p>
          <a:p>
            <a:pPr algn="just" rtl="1" eaLnBrk="1" hangingPunct="1">
              <a:defRPr/>
            </a:pP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...................</a:t>
            </a:r>
            <a:endParaRPr lang="en-US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....................</a:t>
            </a: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endParaRPr lang="fa-IR" sz="14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 eaLnBrk="1" hangingPunct="1">
              <a:defRPr/>
            </a:pP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........................</a:t>
            </a:r>
          </a:p>
          <a:p>
            <a:pPr algn="just" rtl="1" eaLnBrk="1" hangingPunct="1">
              <a:defRPr/>
            </a:pP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........................</a:t>
            </a:r>
          </a:p>
          <a:p>
            <a:pPr algn="just" rtl="1" eaLnBrk="1" hangingPunct="1">
              <a:defRPr/>
            </a:pPr>
            <a:r>
              <a:rPr lang="fa-IR" sz="1400" dirty="0">
                <a:solidFill>
                  <a:schemeClr val="tx1"/>
                </a:solidFill>
                <a:cs typeface="B Nazanin" pitchFamily="2" charset="-78"/>
              </a:rPr>
              <a:t>...........................</a:t>
            </a:r>
          </a:p>
        </p:txBody>
      </p:sp>
      <p:pic>
        <p:nvPicPr>
          <p:cNvPr id="1435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18029238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306</Words>
  <Application>Microsoft Office PowerPoint</Application>
  <PresentationFormat>Custom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 Light</vt:lpstr>
      <vt:lpstr>Calibri</vt:lpstr>
      <vt:lpstr>B Mitra</vt:lpstr>
      <vt:lpstr>B Titr</vt:lpstr>
      <vt:lpstr>B Nazanin</vt:lpstr>
      <vt:lpstr>Office Theme</vt:lpstr>
      <vt:lpstr>PowerPoint Presentation</vt:lpstr>
    </vt:vector>
  </TitlesOfParts>
  <Company>MegaPrint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Hamide</cp:lastModifiedBy>
  <cp:revision>139</cp:revision>
  <dcterms:created xsi:type="dcterms:W3CDTF">2008-12-04T00:20:37Z</dcterms:created>
  <dcterms:modified xsi:type="dcterms:W3CDTF">2019-10-12T12:11:55Z</dcterms:modified>
</cp:coreProperties>
</file>